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373" r:id="rId3"/>
    <p:sldId id="374" r:id="rId4"/>
    <p:sldId id="436" r:id="rId5"/>
    <p:sldId id="464" r:id="rId6"/>
    <p:sldId id="485" r:id="rId7"/>
    <p:sldId id="465" r:id="rId8"/>
    <p:sldId id="449" r:id="rId9"/>
    <p:sldId id="487" r:id="rId10"/>
    <p:sldId id="525" r:id="rId11"/>
    <p:sldId id="526" r:id="rId12"/>
    <p:sldId id="527" r:id="rId13"/>
    <p:sldId id="528" r:id="rId14"/>
    <p:sldId id="529" r:id="rId15"/>
    <p:sldId id="516" r:id="rId16"/>
    <p:sldId id="346" r:id="rId17"/>
    <p:sldId id="29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94" autoAdjust="0"/>
  </p:normalViewPr>
  <p:slideViewPr>
    <p:cSldViewPr>
      <p:cViewPr varScale="1">
        <p:scale>
          <a:sx n="63" d="100"/>
          <a:sy n="63" d="100"/>
        </p:scale>
        <p:origin x="796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A36BE471-22B9-449B-8C50-657E7F47B987}"/>
    <pc:docChg chg="undo custSel addSld delSld modSld">
      <pc:chgData name="Wittman, Barry" userId="bff186cd-6ce8-41ba-8e8c-e85cdef216de" providerId="ADAL" clId="{A36BE471-22B9-449B-8C50-657E7F47B987}" dt="2020-03-22T20:57:26.523" v="1014" actId="20577"/>
      <pc:docMkLst>
        <pc:docMk/>
      </pc:docMkLst>
      <pc:sldChg chg="modSp">
        <pc:chgData name="Wittman, Barry" userId="bff186cd-6ce8-41ba-8e8c-e85cdef216de" providerId="ADAL" clId="{A36BE471-22B9-449B-8C50-657E7F47B987}" dt="2020-03-22T19:35:10.211" v="7" actId="20577"/>
        <pc:sldMkLst>
          <pc:docMk/>
          <pc:sldMk cId="0" sldId="256"/>
        </pc:sldMkLst>
        <pc:spChg chg="mod">
          <ac:chgData name="Wittman, Barry" userId="bff186cd-6ce8-41ba-8e8c-e85cdef216de" providerId="ADAL" clId="{A36BE471-22B9-449B-8C50-657E7F47B987}" dt="2020-03-22T19:35:10.211" v="7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20:57:26.523" v="1014" actId="20577"/>
        <pc:sldMkLst>
          <pc:docMk/>
          <pc:sldMk cId="0" sldId="297"/>
        </pc:sldMkLst>
        <pc:spChg chg="mod">
          <ac:chgData name="Wittman, Barry" userId="bff186cd-6ce8-41ba-8e8c-e85cdef216de" providerId="ADAL" clId="{A36BE471-22B9-449B-8C50-657E7F47B987}" dt="2020-03-22T20:57:26.523" v="1014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20:57:12.876" v="1000" actId="20577"/>
        <pc:sldMkLst>
          <pc:docMk/>
          <pc:sldMk cId="3413159014" sldId="346"/>
        </pc:sldMkLst>
        <pc:spChg chg="mod">
          <ac:chgData name="Wittman, Barry" userId="bff186cd-6ce8-41ba-8e8c-e85cdef216de" providerId="ADAL" clId="{A36BE471-22B9-449B-8C50-657E7F47B987}" dt="2020-03-22T20:57:12.876" v="1000" actId="20577"/>
          <ac:spMkLst>
            <pc:docMk/>
            <pc:sldMk cId="3413159014" sldId="34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19:35:22.282" v="57" actId="20577"/>
        <pc:sldMkLst>
          <pc:docMk/>
          <pc:sldMk cId="1794506321" sldId="373"/>
        </pc:sldMkLst>
        <pc:spChg chg="mod">
          <ac:chgData name="Wittman, Barry" userId="bff186cd-6ce8-41ba-8e8c-e85cdef216de" providerId="ADAL" clId="{A36BE471-22B9-449B-8C50-657E7F47B987}" dt="2020-03-22T19:35:22.282" v="57" actId="20577"/>
          <ac:spMkLst>
            <pc:docMk/>
            <pc:sldMk cId="1794506321" sldId="373"/>
            <ac:spMk id="3" creationId="{00000000-0000-0000-0000-000000000000}"/>
          </ac:spMkLst>
        </pc:spChg>
      </pc:sldChg>
      <pc:sldChg chg="modSp add">
        <pc:chgData name="Wittman, Barry" userId="bff186cd-6ce8-41ba-8e8c-e85cdef216de" providerId="ADAL" clId="{A36BE471-22B9-449B-8C50-657E7F47B987}" dt="2020-03-22T20:56:50.005" v="980" actId="20577"/>
        <pc:sldMkLst>
          <pc:docMk/>
          <pc:sldMk cId="2595273431" sldId="725"/>
        </pc:sldMkLst>
        <pc:spChg chg="mod">
          <ac:chgData name="Wittman, Barry" userId="bff186cd-6ce8-41ba-8e8c-e85cdef216de" providerId="ADAL" clId="{A36BE471-22B9-449B-8C50-657E7F47B987}" dt="2020-03-22T20:56:50.005" v="980" actId="20577"/>
          <ac:spMkLst>
            <pc:docMk/>
            <pc:sldMk cId="2595273431" sldId="725"/>
            <ac:spMk id="3" creationId="{00000000-0000-0000-0000-000000000000}"/>
          </ac:spMkLst>
        </pc:spChg>
      </pc:sldChg>
    </pc:docChg>
  </pc:docChgLst>
  <pc:docChgLst>
    <pc:chgData name="Barry Wittman" userId="bff186cd-6ce8-41ba-8e8c-e85cdef216de" providerId="ADAL" clId="{E49F8417-7C90-45B5-91C4-55F3B5D6FF2F}"/>
    <pc:docChg chg="modSld">
      <pc:chgData name="Barry Wittman" userId="bff186cd-6ce8-41ba-8e8c-e85cdef216de" providerId="ADAL" clId="{E49F8417-7C90-45B5-91C4-55F3B5D6FF2F}" dt="2020-03-20T16:12:47.554" v="3" actId="20577"/>
      <pc:docMkLst>
        <pc:docMk/>
      </pc:docMkLst>
    </pc:docChg>
  </pc:docChgLst>
  <pc:docChgLst>
    <pc:chgData name="Wittman, Barry" userId="bff186cd-6ce8-41ba-8e8c-e85cdef216de" providerId="ADAL" clId="{B9852547-EC80-45FA-8BB5-3E80BDB3C083}"/>
    <pc:docChg chg="undo custSel addSld delSld modSld sldOrd">
      <pc:chgData name="Wittman, Barry" userId="bff186cd-6ce8-41ba-8e8c-e85cdef216de" providerId="ADAL" clId="{B9852547-EC80-45FA-8BB5-3E80BDB3C083}" dt="2020-03-25T02:06:52.477" v="5133"/>
      <pc:docMkLst>
        <pc:docMk/>
      </pc:docMkLst>
      <pc:sldChg chg="modSp">
        <pc:chgData name="Wittman, Barry" userId="bff186cd-6ce8-41ba-8e8c-e85cdef216de" providerId="ADAL" clId="{B9852547-EC80-45FA-8BB5-3E80BDB3C083}" dt="2020-03-25T01:06:54.702" v="12" actId="20577"/>
        <pc:sldMkLst>
          <pc:docMk/>
          <pc:sldMk cId="0" sldId="256"/>
        </pc:sldMkLst>
        <pc:spChg chg="mod">
          <ac:chgData name="Wittman, Barry" userId="bff186cd-6ce8-41ba-8e8c-e85cdef216de" providerId="ADAL" clId="{B9852547-EC80-45FA-8BB5-3E80BDB3C083}" dt="2020-03-25T01:06:54.702" v="12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B9852547-EC80-45FA-8BB5-3E80BDB3C083}" dt="2020-03-25T01:09:00.024" v="113" actId="20577"/>
        <pc:sldMkLst>
          <pc:docMk/>
          <pc:sldMk cId="0" sldId="297"/>
        </pc:sldMkLst>
        <pc:spChg chg="mod">
          <ac:chgData name="Wittman, Barry" userId="bff186cd-6ce8-41ba-8e8c-e85cdef216de" providerId="ADAL" clId="{B9852547-EC80-45FA-8BB5-3E80BDB3C083}" dt="2020-03-25T01:09:00.024" v="113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">
        <pc:chgData name="Wittman, Barry" userId="bff186cd-6ce8-41ba-8e8c-e85cdef216de" providerId="ADAL" clId="{B9852547-EC80-45FA-8BB5-3E80BDB3C083}" dt="2020-03-25T01:08:27.783" v="34" actId="20577"/>
        <pc:sldMkLst>
          <pc:docMk/>
          <pc:sldMk cId="3413159014" sldId="346"/>
        </pc:sldMkLst>
        <pc:spChg chg="mod">
          <ac:chgData name="Wittman, Barry" userId="bff186cd-6ce8-41ba-8e8c-e85cdef216de" providerId="ADAL" clId="{B9852547-EC80-45FA-8BB5-3E80BDB3C083}" dt="2020-03-25T01:08:27.783" v="34" actId="20577"/>
          <ac:spMkLst>
            <pc:docMk/>
            <pc:sldMk cId="3413159014" sldId="34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B9852547-EC80-45FA-8BB5-3E80BDB3C083}" dt="2020-03-25T01:10:27.960" v="158" actId="20577"/>
        <pc:sldMkLst>
          <pc:docMk/>
          <pc:sldMk cId="1794506321" sldId="373"/>
        </pc:sldMkLst>
        <pc:spChg chg="mod">
          <ac:chgData name="Wittman, Barry" userId="bff186cd-6ce8-41ba-8e8c-e85cdef216de" providerId="ADAL" clId="{B9852547-EC80-45FA-8BB5-3E80BDB3C083}" dt="2020-03-25T01:10:27.960" v="158" actId="20577"/>
          <ac:spMkLst>
            <pc:docMk/>
            <pc:sldMk cId="1794506321" sldId="373"/>
            <ac:spMk id="3" creationId="{00000000-0000-0000-0000-000000000000}"/>
          </ac:spMkLst>
        </pc:spChg>
      </pc:sldChg>
      <pc:sldChg chg="del">
        <pc:chgData name="Wittman, Barry" userId="bff186cd-6ce8-41ba-8e8c-e85cdef216de" providerId="ADAL" clId="{B9852547-EC80-45FA-8BB5-3E80BDB3C083}" dt="2020-03-25T01:10:40.945" v="168" actId="2696"/>
        <pc:sldMkLst>
          <pc:docMk/>
          <pc:sldMk cId="1025296934" sldId="532"/>
        </pc:sldMkLst>
      </pc:sldChg>
      <pc:sldChg chg="del">
        <pc:chgData name="Wittman, Barry" userId="bff186cd-6ce8-41ba-8e8c-e85cdef216de" providerId="ADAL" clId="{B9852547-EC80-45FA-8BB5-3E80BDB3C083}" dt="2020-03-25T01:10:40.969" v="169" actId="2696"/>
        <pc:sldMkLst>
          <pc:docMk/>
          <pc:sldMk cId="1337129738" sldId="533"/>
        </pc:sldMkLst>
      </pc:sldChg>
      <pc:sldChg chg="del">
        <pc:chgData name="Wittman, Barry" userId="bff186cd-6ce8-41ba-8e8c-e85cdef216de" providerId="ADAL" clId="{B9852547-EC80-45FA-8BB5-3E80BDB3C083}" dt="2020-03-25T01:10:40.992" v="170" actId="2696"/>
        <pc:sldMkLst>
          <pc:docMk/>
          <pc:sldMk cId="3751619716" sldId="534"/>
        </pc:sldMkLst>
      </pc:sldChg>
      <pc:sldChg chg="del">
        <pc:chgData name="Wittman, Barry" userId="bff186cd-6ce8-41ba-8e8c-e85cdef216de" providerId="ADAL" clId="{B9852547-EC80-45FA-8BB5-3E80BDB3C083}" dt="2020-03-25T01:10:41.011" v="171" actId="2696"/>
        <pc:sldMkLst>
          <pc:docMk/>
          <pc:sldMk cId="1806387823" sldId="535"/>
        </pc:sldMkLst>
      </pc:sldChg>
      <pc:sldChg chg="del">
        <pc:chgData name="Wittman, Barry" userId="bff186cd-6ce8-41ba-8e8c-e85cdef216de" providerId="ADAL" clId="{B9852547-EC80-45FA-8BB5-3E80BDB3C083}" dt="2020-03-25T01:10:41.027" v="172" actId="2696"/>
        <pc:sldMkLst>
          <pc:docMk/>
          <pc:sldMk cId="139274297" sldId="536"/>
        </pc:sldMkLst>
      </pc:sldChg>
      <pc:sldChg chg="del">
        <pc:chgData name="Wittman, Barry" userId="bff186cd-6ce8-41ba-8e8c-e85cdef216de" providerId="ADAL" clId="{B9852547-EC80-45FA-8BB5-3E80BDB3C083}" dt="2020-03-25T01:10:41.043" v="173" actId="2696"/>
        <pc:sldMkLst>
          <pc:docMk/>
          <pc:sldMk cId="3273986086" sldId="537"/>
        </pc:sldMkLst>
      </pc:sldChg>
      <pc:sldChg chg="del">
        <pc:chgData name="Wittman, Barry" userId="bff186cd-6ce8-41ba-8e8c-e85cdef216de" providerId="ADAL" clId="{B9852547-EC80-45FA-8BB5-3E80BDB3C083}" dt="2020-03-25T01:10:41.055" v="174" actId="2696"/>
        <pc:sldMkLst>
          <pc:docMk/>
          <pc:sldMk cId="2929006796" sldId="540"/>
        </pc:sldMkLst>
      </pc:sldChg>
      <pc:sldChg chg="del">
        <pc:chgData name="Wittman, Barry" userId="bff186cd-6ce8-41ba-8e8c-e85cdef216de" providerId="ADAL" clId="{B9852547-EC80-45FA-8BB5-3E80BDB3C083}" dt="2020-03-25T01:10:41.099" v="177" actId="2696"/>
        <pc:sldMkLst>
          <pc:docMk/>
          <pc:sldMk cId="2213986675" sldId="543"/>
        </pc:sldMkLst>
      </pc:sldChg>
      <pc:sldChg chg="modSp">
        <pc:chgData name="Wittman, Barry" userId="bff186cd-6ce8-41ba-8e8c-e85cdef216de" providerId="ADAL" clId="{B9852547-EC80-45FA-8BB5-3E80BDB3C083}" dt="2020-03-25T01:10:17.643" v="134" actId="20577"/>
        <pc:sldMkLst>
          <pc:docMk/>
          <pc:sldMk cId="1930559557" sldId="613"/>
        </pc:sldMkLst>
        <pc:spChg chg="mod">
          <ac:chgData name="Wittman, Barry" userId="bff186cd-6ce8-41ba-8e8c-e85cdef216de" providerId="ADAL" clId="{B9852547-EC80-45FA-8BB5-3E80BDB3C083}" dt="2020-03-25T01:10:17.643" v="134" actId="20577"/>
          <ac:spMkLst>
            <pc:docMk/>
            <pc:sldMk cId="1930559557" sldId="613"/>
            <ac:spMk id="4" creationId="{00000000-0000-0000-0000-000000000000}"/>
          </ac:spMkLst>
        </pc:spChg>
      </pc:sldChg>
      <pc:sldChg chg="del">
        <pc:chgData name="Wittman, Barry" userId="bff186cd-6ce8-41ba-8e8c-e85cdef216de" providerId="ADAL" clId="{B9852547-EC80-45FA-8BB5-3E80BDB3C083}" dt="2020-03-25T01:10:40.796" v="159" actId="2696"/>
        <pc:sldMkLst>
          <pc:docMk/>
          <pc:sldMk cId="1415437608" sldId="614"/>
        </pc:sldMkLst>
      </pc:sldChg>
      <pc:sldChg chg="del">
        <pc:chgData name="Wittman, Barry" userId="bff186cd-6ce8-41ba-8e8c-e85cdef216de" providerId="ADAL" clId="{B9852547-EC80-45FA-8BB5-3E80BDB3C083}" dt="2020-03-25T01:10:40.814" v="160" actId="2696"/>
        <pc:sldMkLst>
          <pc:docMk/>
          <pc:sldMk cId="1631248626" sldId="615"/>
        </pc:sldMkLst>
      </pc:sldChg>
      <pc:sldChg chg="del">
        <pc:chgData name="Wittman, Barry" userId="bff186cd-6ce8-41ba-8e8c-e85cdef216de" providerId="ADAL" clId="{B9852547-EC80-45FA-8BB5-3E80BDB3C083}" dt="2020-03-25T01:10:40.840" v="161" actId="2696"/>
        <pc:sldMkLst>
          <pc:docMk/>
          <pc:sldMk cId="2675031245" sldId="617"/>
        </pc:sldMkLst>
      </pc:sldChg>
      <pc:sldChg chg="del">
        <pc:chgData name="Wittman, Barry" userId="bff186cd-6ce8-41ba-8e8c-e85cdef216de" providerId="ADAL" clId="{B9852547-EC80-45FA-8BB5-3E80BDB3C083}" dt="2020-03-25T01:10:40.863" v="162" actId="2696"/>
        <pc:sldMkLst>
          <pc:docMk/>
          <pc:sldMk cId="2923792617" sldId="620"/>
        </pc:sldMkLst>
      </pc:sldChg>
      <pc:sldChg chg="del">
        <pc:chgData name="Wittman, Barry" userId="bff186cd-6ce8-41ba-8e8c-e85cdef216de" providerId="ADAL" clId="{B9852547-EC80-45FA-8BB5-3E80BDB3C083}" dt="2020-03-25T01:10:40.896" v="164" actId="2696"/>
        <pc:sldMkLst>
          <pc:docMk/>
          <pc:sldMk cId="2722568133" sldId="622"/>
        </pc:sldMkLst>
      </pc:sldChg>
      <pc:sldChg chg="del">
        <pc:chgData name="Wittman, Barry" userId="bff186cd-6ce8-41ba-8e8c-e85cdef216de" providerId="ADAL" clId="{B9852547-EC80-45FA-8BB5-3E80BDB3C083}" dt="2020-03-25T01:10:40.912" v="165" actId="2696"/>
        <pc:sldMkLst>
          <pc:docMk/>
          <pc:sldMk cId="4211307364" sldId="623"/>
        </pc:sldMkLst>
      </pc:sldChg>
      <pc:sldChg chg="del">
        <pc:chgData name="Wittman, Barry" userId="bff186cd-6ce8-41ba-8e8c-e85cdef216de" providerId="ADAL" clId="{B9852547-EC80-45FA-8BB5-3E80BDB3C083}" dt="2020-03-25T01:10:40.924" v="166" actId="2696"/>
        <pc:sldMkLst>
          <pc:docMk/>
          <pc:sldMk cId="1080625466" sldId="624"/>
        </pc:sldMkLst>
      </pc:sldChg>
      <pc:sldChg chg="del">
        <pc:chgData name="Wittman, Barry" userId="bff186cd-6ce8-41ba-8e8c-e85cdef216de" providerId="ADAL" clId="{B9852547-EC80-45FA-8BB5-3E80BDB3C083}" dt="2020-03-25T01:10:40.880" v="163" actId="2696"/>
        <pc:sldMkLst>
          <pc:docMk/>
          <pc:sldMk cId="1676703351" sldId="625"/>
        </pc:sldMkLst>
      </pc:sldChg>
      <pc:sldChg chg="del">
        <pc:chgData name="Wittman, Barry" userId="bff186cd-6ce8-41ba-8e8c-e85cdef216de" providerId="ADAL" clId="{B9852547-EC80-45FA-8BB5-3E80BDB3C083}" dt="2020-03-25T01:10:41.120" v="178" actId="2696"/>
        <pc:sldMkLst>
          <pc:docMk/>
          <pc:sldMk cId="2434476492" sldId="712"/>
        </pc:sldMkLst>
      </pc:sldChg>
      <pc:sldChg chg="del">
        <pc:chgData name="Wittman, Barry" userId="bff186cd-6ce8-41ba-8e8c-e85cdef216de" providerId="ADAL" clId="{B9852547-EC80-45FA-8BB5-3E80BDB3C083}" dt="2020-03-25T01:10:41.149" v="179" actId="2696"/>
        <pc:sldMkLst>
          <pc:docMk/>
          <pc:sldMk cId="770306863" sldId="713"/>
        </pc:sldMkLst>
      </pc:sldChg>
      <pc:sldChg chg="del">
        <pc:chgData name="Wittman, Barry" userId="bff186cd-6ce8-41ba-8e8c-e85cdef216de" providerId="ADAL" clId="{B9852547-EC80-45FA-8BB5-3E80BDB3C083}" dt="2020-03-25T01:10:41.241" v="180" actId="2696"/>
        <pc:sldMkLst>
          <pc:docMk/>
          <pc:sldMk cId="3391307975" sldId="714"/>
        </pc:sldMkLst>
      </pc:sldChg>
      <pc:sldChg chg="del">
        <pc:chgData name="Wittman, Barry" userId="bff186cd-6ce8-41ba-8e8c-e85cdef216de" providerId="ADAL" clId="{B9852547-EC80-45FA-8BB5-3E80BDB3C083}" dt="2020-03-25T01:10:41.256" v="181" actId="2696"/>
        <pc:sldMkLst>
          <pc:docMk/>
          <pc:sldMk cId="2144546999" sldId="715"/>
        </pc:sldMkLst>
      </pc:sldChg>
      <pc:sldChg chg="del">
        <pc:chgData name="Wittman, Barry" userId="bff186cd-6ce8-41ba-8e8c-e85cdef216de" providerId="ADAL" clId="{B9852547-EC80-45FA-8BB5-3E80BDB3C083}" dt="2020-03-25T01:10:41.269" v="182" actId="2696"/>
        <pc:sldMkLst>
          <pc:docMk/>
          <pc:sldMk cId="2489736527" sldId="716"/>
        </pc:sldMkLst>
      </pc:sldChg>
      <pc:sldChg chg="del">
        <pc:chgData name="Wittman, Barry" userId="bff186cd-6ce8-41ba-8e8c-e85cdef216de" providerId="ADAL" clId="{B9852547-EC80-45FA-8BB5-3E80BDB3C083}" dt="2020-03-25T01:10:41.281" v="183" actId="2696"/>
        <pc:sldMkLst>
          <pc:docMk/>
          <pc:sldMk cId="1694651347" sldId="717"/>
        </pc:sldMkLst>
      </pc:sldChg>
      <pc:sldChg chg="del">
        <pc:chgData name="Wittman, Barry" userId="bff186cd-6ce8-41ba-8e8c-e85cdef216de" providerId="ADAL" clId="{B9852547-EC80-45FA-8BB5-3E80BDB3C083}" dt="2020-03-25T01:10:41.297" v="184" actId="2696"/>
        <pc:sldMkLst>
          <pc:docMk/>
          <pc:sldMk cId="2663370160" sldId="718"/>
        </pc:sldMkLst>
      </pc:sldChg>
      <pc:sldChg chg="del">
        <pc:chgData name="Wittman, Barry" userId="bff186cd-6ce8-41ba-8e8c-e85cdef216de" providerId="ADAL" clId="{B9852547-EC80-45FA-8BB5-3E80BDB3C083}" dt="2020-03-25T01:10:41.313" v="185" actId="2696"/>
        <pc:sldMkLst>
          <pc:docMk/>
          <pc:sldMk cId="1606929235" sldId="719"/>
        </pc:sldMkLst>
      </pc:sldChg>
      <pc:sldChg chg="del">
        <pc:chgData name="Wittman, Barry" userId="bff186cd-6ce8-41ba-8e8c-e85cdef216de" providerId="ADAL" clId="{B9852547-EC80-45FA-8BB5-3E80BDB3C083}" dt="2020-03-25T01:10:41.329" v="186" actId="2696"/>
        <pc:sldMkLst>
          <pc:docMk/>
          <pc:sldMk cId="3900392801" sldId="720"/>
        </pc:sldMkLst>
      </pc:sldChg>
      <pc:sldChg chg="del">
        <pc:chgData name="Wittman, Barry" userId="bff186cd-6ce8-41ba-8e8c-e85cdef216de" providerId="ADAL" clId="{B9852547-EC80-45FA-8BB5-3E80BDB3C083}" dt="2020-03-25T01:10:41.344" v="187" actId="2696"/>
        <pc:sldMkLst>
          <pc:docMk/>
          <pc:sldMk cId="3421214807" sldId="721"/>
        </pc:sldMkLst>
      </pc:sldChg>
      <pc:sldChg chg="del">
        <pc:chgData name="Wittman, Barry" userId="bff186cd-6ce8-41ba-8e8c-e85cdef216de" providerId="ADAL" clId="{B9852547-EC80-45FA-8BB5-3E80BDB3C083}" dt="2020-03-25T01:10:41.375" v="188" actId="2696"/>
        <pc:sldMkLst>
          <pc:docMk/>
          <pc:sldMk cId="1725281357" sldId="722"/>
        </pc:sldMkLst>
      </pc:sldChg>
      <pc:sldChg chg="del">
        <pc:chgData name="Wittman, Barry" userId="bff186cd-6ce8-41ba-8e8c-e85cdef216de" providerId="ADAL" clId="{B9852547-EC80-45FA-8BB5-3E80BDB3C083}" dt="2020-03-25T01:10:41.412" v="189" actId="2696"/>
        <pc:sldMkLst>
          <pc:docMk/>
          <pc:sldMk cId="1969254101" sldId="723"/>
        </pc:sldMkLst>
      </pc:sldChg>
      <pc:sldChg chg="del">
        <pc:chgData name="Wittman, Barry" userId="bff186cd-6ce8-41ba-8e8c-e85cdef216de" providerId="ADAL" clId="{B9852547-EC80-45FA-8BB5-3E80BDB3C083}" dt="2020-03-25T01:10:41.461" v="191" actId="2696"/>
        <pc:sldMkLst>
          <pc:docMk/>
          <pc:sldMk cId="2479070334" sldId="724"/>
        </pc:sldMkLst>
      </pc:sldChg>
      <pc:sldChg chg="ord">
        <pc:chgData name="Wittman, Barry" userId="bff186cd-6ce8-41ba-8e8c-e85cdef216de" providerId="ADAL" clId="{B9852547-EC80-45FA-8BB5-3E80BDB3C083}" dt="2020-03-25T01:10:09.644" v="114"/>
        <pc:sldMkLst>
          <pc:docMk/>
          <pc:sldMk cId="2595273431" sldId="725"/>
        </pc:sldMkLst>
      </pc:sldChg>
      <pc:sldChg chg="del">
        <pc:chgData name="Wittman, Barry" userId="bff186cd-6ce8-41ba-8e8c-e85cdef216de" providerId="ADAL" clId="{B9852547-EC80-45FA-8BB5-3E80BDB3C083}" dt="2020-03-25T01:10:41.471" v="192" actId="2696"/>
        <pc:sldMkLst>
          <pc:docMk/>
          <pc:sldMk cId="3022296448" sldId="726"/>
        </pc:sldMkLst>
      </pc:sldChg>
      <pc:sldChg chg="del">
        <pc:chgData name="Wittman, Barry" userId="bff186cd-6ce8-41ba-8e8c-e85cdef216de" providerId="ADAL" clId="{B9852547-EC80-45FA-8BB5-3E80BDB3C083}" dt="2020-03-25T01:10:41.441" v="190" actId="2696"/>
        <pc:sldMkLst>
          <pc:docMk/>
          <pc:sldMk cId="2417742516" sldId="727"/>
        </pc:sldMkLst>
      </pc:sldChg>
      <pc:sldChg chg="modSp add">
        <pc:chgData name="Wittman, Barry" userId="bff186cd-6ce8-41ba-8e8c-e85cdef216de" providerId="ADAL" clId="{B9852547-EC80-45FA-8BB5-3E80BDB3C083}" dt="2020-03-25T01:11:37.788" v="194" actId="27636"/>
        <pc:sldMkLst>
          <pc:docMk/>
          <pc:sldMk cId="2267296482" sldId="733"/>
        </pc:sldMkLst>
        <pc:spChg chg="mod">
          <ac:chgData name="Wittman, Barry" userId="bff186cd-6ce8-41ba-8e8c-e85cdef216de" providerId="ADAL" clId="{B9852547-EC80-45FA-8BB5-3E80BDB3C083}" dt="2020-03-25T01:11:37.788" v="194" actId="27636"/>
          <ac:spMkLst>
            <pc:docMk/>
            <pc:sldMk cId="2267296482" sldId="733"/>
            <ac:spMk id="3" creationId="{00000000-0000-0000-0000-000000000000}"/>
          </ac:spMkLst>
        </pc:spChg>
      </pc:sldChg>
      <pc:sldChg chg="addSp modSp add modAnim">
        <pc:chgData name="Wittman, Barry" userId="bff186cd-6ce8-41ba-8e8c-e85cdef216de" providerId="ADAL" clId="{B9852547-EC80-45FA-8BB5-3E80BDB3C083}" dt="2020-03-25T01:48:32.376" v="3085" actId="403"/>
        <pc:sldMkLst>
          <pc:docMk/>
          <pc:sldMk cId="1095429772" sldId="734"/>
        </pc:sldMkLst>
        <pc:spChg chg="mod">
          <ac:chgData name="Wittman, Barry" userId="bff186cd-6ce8-41ba-8e8c-e85cdef216de" providerId="ADAL" clId="{B9852547-EC80-45FA-8BB5-3E80BDB3C083}" dt="2020-03-25T01:12:36.803" v="227" actId="20577"/>
          <ac:spMkLst>
            <pc:docMk/>
            <pc:sldMk cId="1095429772" sldId="734"/>
            <ac:spMk id="2" creationId="{B26916CF-C7CC-4BC2-9CDF-542094DACCF7}"/>
          </ac:spMkLst>
        </pc:spChg>
        <pc:spChg chg="mod">
          <ac:chgData name="Wittman, Barry" userId="bff186cd-6ce8-41ba-8e8c-e85cdef216de" providerId="ADAL" clId="{B9852547-EC80-45FA-8BB5-3E80BDB3C083}" dt="2020-03-25T01:17:05.218" v="689" actId="108"/>
          <ac:spMkLst>
            <pc:docMk/>
            <pc:sldMk cId="1095429772" sldId="734"/>
            <ac:spMk id="3" creationId="{77DF5AF8-8B3F-421B-B732-7BAF81D840FF}"/>
          </ac:spMkLst>
        </pc:spChg>
        <pc:spChg chg="add mod">
          <ac:chgData name="Wittman, Barry" userId="bff186cd-6ce8-41ba-8e8c-e85cdef216de" providerId="ADAL" clId="{B9852547-EC80-45FA-8BB5-3E80BDB3C083}" dt="2020-03-25T01:48:32.376" v="3085" actId="403"/>
          <ac:spMkLst>
            <pc:docMk/>
            <pc:sldMk cId="1095429772" sldId="734"/>
            <ac:spMk id="4" creationId="{0C3BEC80-9561-4119-B556-A2F7BF90A675}"/>
          </ac:spMkLst>
        </pc:spChg>
        <pc:spChg chg="add mod">
          <ac:chgData name="Wittman, Barry" userId="bff186cd-6ce8-41ba-8e8c-e85cdef216de" providerId="ADAL" clId="{B9852547-EC80-45FA-8BB5-3E80BDB3C083}" dt="2020-03-25T01:16:44.207" v="681" actId="1035"/>
          <ac:spMkLst>
            <pc:docMk/>
            <pc:sldMk cId="1095429772" sldId="734"/>
            <ac:spMk id="5" creationId="{0D88C6F5-8664-4DC4-9C98-0E75AF763AE8}"/>
          </ac:spMkLst>
        </pc:spChg>
      </pc:sldChg>
      <pc:sldChg chg="addSp delSp modSp add modAnim">
        <pc:chgData name="Wittman, Barry" userId="bff186cd-6ce8-41ba-8e8c-e85cdef216de" providerId="ADAL" clId="{B9852547-EC80-45FA-8BB5-3E80BDB3C083}" dt="2020-03-25T01:31:11.172" v="1079"/>
        <pc:sldMkLst>
          <pc:docMk/>
          <pc:sldMk cId="3209449690" sldId="735"/>
        </pc:sldMkLst>
        <pc:spChg chg="mod">
          <ac:chgData name="Wittman, Barry" userId="bff186cd-6ce8-41ba-8e8c-e85cdef216de" providerId="ADAL" clId="{B9852547-EC80-45FA-8BB5-3E80BDB3C083}" dt="2020-03-25T01:23:15.921" v="963" actId="20577"/>
          <ac:spMkLst>
            <pc:docMk/>
            <pc:sldMk cId="3209449690" sldId="735"/>
            <ac:spMk id="2" creationId="{E87819BB-EB42-49F6-A004-742D440802C5}"/>
          </ac:spMkLst>
        </pc:spChg>
        <pc:spChg chg="del">
          <ac:chgData name="Wittman, Barry" userId="bff186cd-6ce8-41ba-8e8c-e85cdef216de" providerId="ADAL" clId="{B9852547-EC80-45FA-8BB5-3E80BDB3C083}" dt="2020-03-25T01:19:22.162" v="696" actId="931"/>
          <ac:spMkLst>
            <pc:docMk/>
            <pc:sldMk cId="3209449690" sldId="735"/>
            <ac:spMk id="3" creationId="{A2D46DD4-C237-492E-9400-5429176872B6}"/>
          </ac:spMkLst>
        </pc:spChg>
        <pc:spChg chg="add del mod">
          <ac:chgData name="Wittman, Barry" userId="bff186cd-6ce8-41ba-8e8c-e85cdef216de" providerId="ADAL" clId="{B9852547-EC80-45FA-8BB5-3E80BDB3C083}" dt="2020-03-25T01:20:17.337" v="704" actId="478"/>
          <ac:spMkLst>
            <pc:docMk/>
            <pc:sldMk cId="3209449690" sldId="735"/>
            <ac:spMk id="6" creationId="{49457137-1185-44D8-B554-0CD86CE114E1}"/>
          </ac:spMkLst>
        </pc:spChg>
        <pc:spChg chg="add mod ord">
          <ac:chgData name="Wittman, Barry" userId="bff186cd-6ce8-41ba-8e8c-e85cdef216de" providerId="ADAL" clId="{B9852547-EC80-45FA-8BB5-3E80BDB3C083}" dt="2020-03-25T01:30:29.564" v="1076" actId="2711"/>
          <ac:spMkLst>
            <pc:docMk/>
            <pc:sldMk cId="3209449690" sldId="735"/>
            <ac:spMk id="14" creationId="{ABC02424-C5D2-4A58-AD98-CDFED13F3C61}"/>
          </ac:spMkLst>
        </pc:spChg>
        <pc:spChg chg="add mod">
          <ac:chgData name="Wittman, Barry" userId="bff186cd-6ce8-41ba-8e8c-e85cdef216de" providerId="ADAL" clId="{B9852547-EC80-45FA-8BB5-3E80BDB3C083}" dt="2020-03-25T01:30:08.120" v="1072" actId="14100"/>
          <ac:spMkLst>
            <pc:docMk/>
            <pc:sldMk cId="3209449690" sldId="735"/>
            <ac:spMk id="17" creationId="{8888EB1D-4E76-4D77-8D98-6B3ED149AF53}"/>
          </ac:spMkLst>
        </pc:spChg>
        <pc:spChg chg="add mod">
          <ac:chgData name="Wittman, Barry" userId="bff186cd-6ce8-41ba-8e8c-e85cdef216de" providerId="ADAL" clId="{B9852547-EC80-45FA-8BB5-3E80BDB3C083}" dt="2020-03-25T01:29:02.079" v="1019" actId="1076"/>
          <ac:spMkLst>
            <pc:docMk/>
            <pc:sldMk cId="3209449690" sldId="735"/>
            <ac:spMk id="18" creationId="{C5496496-739A-4A26-AA67-84A25B692BA2}"/>
          </ac:spMkLst>
        </pc:spChg>
        <pc:spChg chg="add mod">
          <ac:chgData name="Wittman, Barry" userId="bff186cd-6ce8-41ba-8e8c-e85cdef216de" providerId="ADAL" clId="{B9852547-EC80-45FA-8BB5-3E80BDB3C083}" dt="2020-03-25T01:29:10.145" v="1027" actId="20577"/>
          <ac:spMkLst>
            <pc:docMk/>
            <pc:sldMk cId="3209449690" sldId="735"/>
            <ac:spMk id="19" creationId="{C0AE1830-F9D5-4140-9CEE-D5E5738B7347}"/>
          </ac:spMkLst>
        </pc:spChg>
        <pc:spChg chg="add mod">
          <ac:chgData name="Wittman, Barry" userId="bff186cd-6ce8-41ba-8e8c-e85cdef216de" providerId="ADAL" clId="{B9852547-EC80-45FA-8BB5-3E80BDB3C083}" dt="2020-03-25T01:30:12.983" v="1073" actId="1076"/>
          <ac:spMkLst>
            <pc:docMk/>
            <pc:sldMk cId="3209449690" sldId="735"/>
            <ac:spMk id="20" creationId="{348E1F9E-1C41-41EA-8B1A-7B30C2396A2A}"/>
          </ac:spMkLst>
        </pc:spChg>
        <pc:picChg chg="add del mod">
          <ac:chgData name="Wittman, Barry" userId="bff186cd-6ce8-41ba-8e8c-e85cdef216de" providerId="ADAL" clId="{B9852547-EC80-45FA-8BB5-3E80BDB3C083}" dt="2020-03-25T01:21:56.358" v="714" actId="478"/>
          <ac:picMkLst>
            <pc:docMk/>
            <pc:sldMk cId="3209449690" sldId="735"/>
            <ac:picMk id="5" creationId="{C83BE08D-8500-478C-BE29-593F7C890DCA}"/>
          </ac:picMkLst>
        </pc:picChg>
        <pc:picChg chg="add del mod">
          <ac:chgData name="Wittman, Barry" userId="bff186cd-6ce8-41ba-8e8c-e85cdef216de" providerId="ADAL" clId="{B9852547-EC80-45FA-8BB5-3E80BDB3C083}" dt="2020-03-25T01:21:59.714" v="715" actId="478"/>
          <ac:picMkLst>
            <pc:docMk/>
            <pc:sldMk cId="3209449690" sldId="735"/>
            <ac:picMk id="8" creationId="{63A16F36-C3B8-4BB5-AFA2-B02EECB26074}"/>
          </ac:picMkLst>
        </pc:picChg>
        <pc:picChg chg="add mod">
          <ac:chgData name="Wittman, Barry" userId="bff186cd-6ce8-41ba-8e8c-e85cdef216de" providerId="ADAL" clId="{B9852547-EC80-45FA-8BB5-3E80BDB3C083}" dt="2020-03-25T01:26:18.153" v="994" actId="1076"/>
          <ac:picMkLst>
            <pc:docMk/>
            <pc:sldMk cId="3209449690" sldId="735"/>
            <ac:picMk id="10" creationId="{97D20CF5-B5EE-4F9A-B99F-2FE9E7CC4B40}"/>
          </ac:picMkLst>
        </pc:picChg>
        <pc:picChg chg="add mod">
          <ac:chgData name="Wittman, Barry" userId="bff186cd-6ce8-41ba-8e8c-e85cdef216de" providerId="ADAL" clId="{B9852547-EC80-45FA-8BB5-3E80BDB3C083}" dt="2020-03-25T01:26:14.048" v="992" actId="1036"/>
          <ac:picMkLst>
            <pc:docMk/>
            <pc:sldMk cId="3209449690" sldId="735"/>
            <ac:picMk id="12" creationId="{9532BC56-D6F4-40D2-916A-2360152D85F0}"/>
          </ac:picMkLst>
        </pc:picChg>
        <pc:picChg chg="add mod ord">
          <ac:chgData name="Wittman, Barry" userId="bff186cd-6ce8-41ba-8e8c-e85cdef216de" providerId="ADAL" clId="{B9852547-EC80-45FA-8BB5-3E80BDB3C083}" dt="2020-03-25T01:26:14.048" v="992" actId="1036"/>
          <ac:picMkLst>
            <pc:docMk/>
            <pc:sldMk cId="3209449690" sldId="735"/>
            <ac:picMk id="16" creationId="{D925BCBD-A9D6-422E-AC58-225FF7FD8F40}"/>
          </ac:picMkLst>
        </pc:picChg>
      </pc:sldChg>
      <pc:sldChg chg="addSp modSp add modAnim">
        <pc:chgData name="Wittman, Barry" userId="bff186cd-6ce8-41ba-8e8c-e85cdef216de" providerId="ADAL" clId="{B9852547-EC80-45FA-8BB5-3E80BDB3C083}" dt="2020-03-25T01:49:20.158" v="3184"/>
        <pc:sldMkLst>
          <pc:docMk/>
          <pc:sldMk cId="1821423254" sldId="736"/>
        </pc:sldMkLst>
        <pc:spChg chg="mod">
          <ac:chgData name="Wittman, Barry" userId="bff186cd-6ce8-41ba-8e8c-e85cdef216de" providerId="ADAL" clId="{B9852547-EC80-45FA-8BB5-3E80BDB3C083}" dt="2020-03-25T01:31:37.977" v="1112" actId="20577"/>
          <ac:spMkLst>
            <pc:docMk/>
            <pc:sldMk cId="1821423254" sldId="736"/>
            <ac:spMk id="2" creationId="{4002654C-94B7-47A8-8952-078B2DF1FAD3}"/>
          </ac:spMkLst>
        </pc:spChg>
        <pc:spChg chg="mod">
          <ac:chgData name="Wittman, Barry" userId="bff186cd-6ce8-41ba-8e8c-e85cdef216de" providerId="ADAL" clId="{B9852547-EC80-45FA-8BB5-3E80BDB3C083}" dt="2020-03-25T01:49:07.062" v="3181" actId="20577"/>
          <ac:spMkLst>
            <pc:docMk/>
            <pc:sldMk cId="1821423254" sldId="736"/>
            <ac:spMk id="3" creationId="{351B0E31-8865-49B5-8B87-E0BE44F7E564}"/>
          </ac:spMkLst>
        </pc:spChg>
        <pc:spChg chg="add mod">
          <ac:chgData name="Wittman, Barry" userId="bff186cd-6ce8-41ba-8e8c-e85cdef216de" providerId="ADAL" clId="{B9852547-EC80-45FA-8BB5-3E80BDB3C083}" dt="2020-03-25T01:48:43.664" v="3086" actId="20577"/>
          <ac:spMkLst>
            <pc:docMk/>
            <pc:sldMk cId="1821423254" sldId="736"/>
            <ac:spMk id="4" creationId="{F1DDED20-E165-46D0-8F64-45B07B7844C3}"/>
          </ac:spMkLst>
        </pc:spChg>
      </pc:sldChg>
      <pc:sldChg chg="modSp add modAnim">
        <pc:chgData name="Wittman, Barry" userId="bff186cd-6ce8-41ba-8e8c-e85cdef216de" providerId="ADAL" clId="{B9852547-EC80-45FA-8BB5-3E80BDB3C083}" dt="2020-03-25T01:39:08.089" v="2229" actId="2711"/>
        <pc:sldMkLst>
          <pc:docMk/>
          <pc:sldMk cId="3066325359" sldId="737"/>
        </pc:sldMkLst>
        <pc:spChg chg="mod">
          <ac:chgData name="Wittman, Barry" userId="bff186cd-6ce8-41ba-8e8c-e85cdef216de" providerId="ADAL" clId="{B9852547-EC80-45FA-8BB5-3E80BDB3C083}" dt="2020-03-25T01:35:27.414" v="1577" actId="20577"/>
          <ac:spMkLst>
            <pc:docMk/>
            <pc:sldMk cId="3066325359" sldId="737"/>
            <ac:spMk id="2" creationId="{32429055-2CC5-4C83-A1BA-2160201F80D1}"/>
          </ac:spMkLst>
        </pc:spChg>
        <pc:spChg chg="mod">
          <ac:chgData name="Wittman, Barry" userId="bff186cd-6ce8-41ba-8e8c-e85cdef216de" providerId="ADAL" clId="{B9852547-EC80-45FA-8BB5-3E80BDB3C083}" dt="2020-03-25T01:39:08.089" v="2229" actId="2711"/>
          <ac:spMkLst>
            <pc:docMk/>
            <pc:sldMk cId="3066325359" sldId="737"/>
            <ac:spMk id="3" creationId="{59FFB937-2B38-48FE-B19A-EDE7800E2A7D}"/>
          </ac:spMkLst>
        </pc:spChg>
      </pc:sldChg>
      <pc:sldChg chg="modSp add ord modAnim">
        <pc:chgData name="Wittman, Barry" userId="bff186cd-6ce8-41ba-8e8c-e85cdef216de" providerId="ADAL" clId="{B9852547-EC80-45FA-8BB5-3E80BDB3C083}" dt="2020-03-25T01:35:21.372" v="1561"/>
        <pc:sldMkLst>
          <pc:docMk/>
          <pc:sldMk cId="500237577" sldId="738"/>
        </pc:sldMkLst>
        <pc:spChg chg="mod">
          <ac:chgData name="Wittman, Barry" userId="bff186cd-6ce8-41ba-8e8c-e85cdef216de" providerId="ADAL" clId="{B9852547-EC80-45FA-8BB5-3E80BDB3C083}" dt="2020-03-25T01:31:56.337" v="1146" actId="20577"/>
          <ac:spMkLst>
            <pc:docMk/>
            <pc:sldMk cId="500237577" sldId="738"/>
            <ac:spMk id="2" creationId="{7FC7485A-6F52-4E7B-9C59-56BBB738D8A0}"/>
          </ac:spMkLst>
        </pc:spChg>
        <pc:spChg chg="mod">
          <ac:chgData name="Wittman, Barry" userId="bff186cd-6ce8-41ba-8e8c-e85cdef216de" providerId="ADAL" clId="{B9852547-EC80-45FA-8BB5-3E80BDB3C083}" dt="2020-03-25T01:35:11.852" v="1559" actId="20577"/>
          <ac:spMkLst>
            <pc:docMk/>
            <pc:sldMk cId="500237577" sldId="738"/>
            <ac:spMk id="3" creationId="{4752CAAD-D58F-45CF-A6F3-B4B5A9A01024}"/>
          </ac:spMkLst>
        </pc:spChg>
      </pc:sldChg>
      <pc:sldChg chg="modSp add">
        <pc:chgData name="Wittman, Barry" userId="bff186cd-6ce8-41ba-8e8c-e85cdef216de" providerId="ADAL" clId="{B9852547-EC80-45FA-8BB5-3E80BDB3C083}" dt="2020-03-25T01:39:17.606" v="2234" actId="20577"/>
        <pc:sldMkLst>
          <pc:docMk/>
          <pc:sldMk cId="430868910" sldId="739"/>
        </pc:sldMkLst>
        <pc:spChg chg="mod">
          <ac:chgData name="Wittman, Barry" userId="bff186cd-6ce8-41ba-8e8c-e85cdef216de" providerId="ADAL" clId="{B9852547-EC80-45FA-8BB5-3E80BDB3C083}" dt="2020-03-25T01:39:17.606" v="2234" actId="20577"/>
          <ac:spMkLst>
            <pc:docMk/>
            <pc:sldMk cId="430868910" sldId="739"/>
            <ac:spMk id="3" creationId="{00000000-0000-0000-0000-000000000000}"/>
          </ac:spMkLst>
        </pc:spChg>
      </pc:sldChg>
      <pc:sldChg chg="modSp add modAnim">
        <pc:chgData name="Wittman, Barry" userId="bff186cd-6ce8-41ba-8e8c-e85cdef216de" providerId="ADAL" clId="{B9852547-EC80-45FA-8BB5-3E80BDB3C083}" dt="2020-03-25T01:51:10.372" v="3596"/>
        <pc:sldMkLst>
          <pc:docMk/>
          <pc:sldMk cId="1461427349" sldId="740"/>
        </pc:sldMkLst>
        <pc:spChg chg="mod">
          <ac:chgData name="Wittman, Barry" userId="bff186cd-6ce8-41ba-8e8c-e85cdef216de" providerId="ADAL" clId="{B9852547-EC80-45FA-8BB5-3E80BDB3C083}" dt="2020-03-25T01:40:12.759" v="2272" actId="20577"/>
          <ac:spMkLst>
            <pc:docMk/>
            <pc:sldMk cId="1461427349" sldId="740"/>
            <ac:spMk id="2" creationId="{7B014203-76F2-4A9B-8E59-DDA23A88818D}"/>
          </ac:spMkLst>
        </pc:spChg>
        <pc:spChg chg="mod">
          <ac:chgData name="Wittman, Barry" userId="bff186cd-6ce8-41ba-8e8c-e85cdef216de" providerId="ADAL" clId="{B9852547-EC80-45FA-8BB5-3E80BDB3C083}" dt="2020-03-25T01:51:04.860" v="3594" actId="20577"/>
          <ac:spMkLst>
            <pc:docMk/>
            <pc:sldMk cId="1461427349" sldId="740"/>
            <ac:spMk id="3" creationId="{D15CFAE5-02DE-4BF7-B3BE-A4A6A0E47823}"/>
          </ac:spMkLst>
        </pc:spChg>
      </pc:sldChg>
      <pc:sldChg chg="addSp modSp add modAnim">
        <pc:chgData name="Wittman, Barry" userId="bff186cd-6ce8-41ba-8e8c-e85cdef216de" providerId="ADAL" clId="{B9852547-EC80-45FA-8BB5-3E80BDB3C083}" dt="2020-03-25T02:06:03.822" v="5119"/>
        <pc:sldMkLst>
          <pc:docMk/>
          <pc:sldMk cId="1439494505" sldId="741"/>
        </pc:sldMkLst>
        <pc:spChg chg="mod">
          <ac:chgData name="Wittman, Barry" userId="bff186cd-6ce8-41ba-8e8c-e85cdef216de" providerId="ADAL" clId="{B9852547-EC80-45FA-8BB5-3E80BDB3C083}" dt="2020-03-25T02:05:16.660" v="5109" actId="20577"/>
          <ac:spMkLst>
            <pc:docMk/>
            <pc:sldMk cId="1439494505" sldId="741"/>
            <ac:spMk id="2" creationId="{BB32CC29-0367-4272-AACD-F3695FB0CE55}"/>
          </ac:spMkLst>
        </pc:spChg>
        <pc:spChg chg="mod">
          <ac:chgData name="Wittman, Barry" userId="bff186cd-6ce8-41ba-8e8c-e85cdef216de" providerId="ADAL" clId="{B9852547-EC80-45FA-8BB5-3E80BDB3C083}" dt="2020-03-25T02:05:35.848" v="5116" actId="108"/>
          <ac:spMkLst>
            <pc:docMk/>
            <pc:sldMk cId="1439494505" sldId="741"/>
            <ac:spMk id="3" creationId="{ABB61674-65E3-4F92-861F-6E3AC0213E4F}"/>
          </ac:spMkLst>
        </pc:spChg>
        <pc:spChg chg="add mod">
          <ac:chgData name="Wittman, Barry" userId="bff186cd-6ce8-41ba-8e8c-e85cdef216de" providerId="ADAL" clId="{B9852547-EC80-45FA-8BB5-3E80BDB3C083}" dt="2020-03-25T02:04:20.839" v="5045" actId="1035"/>
          <ac:spMkLst>
            <pc:docMk/>
            <pc:sldMk cId="1439494505" sldId="741"/>
            <ac:spMk id="4" creationId="{D1916554-DEA2-4037-8699-49569D424E72}"/>
          </ac:spMkLst>
        </pc:spChg>
        <pc:spChg chg="add mod">
          <ac:chgData name="Wittman, Barry" userId="bff186cd-6ce8-41ba-8e8c-e85cdef216de" providerId="ADAL" clId="{B9852547-EC80-45FA-8BB5-3E80BDB3C083}" dt="2020-03-25T02:05:06.513" v="5107" actId="404"/>
          <ac:spMkLst>
            <pc:docMk/>
            <pc:sldMk cId="1439494505" sldId="741"/>
            <ac:spMk id="5" creationId="{2BCB9E3D-918E-4D7F-84E1-8C3C40EAD94A}"/>
          </ac:spMkLst>
        </pc:spChg>
      </pc:sldChg>
      <pc:sldChg chg="modSp add modAnim">
        <pc:chgData name="Wittman, Barry" userId="bff186cd-6ce8-41ba-8e8c-e85cdef216de" providerId="ADAL" clId="{B9852547-EC80-45FA-8BB5-3E80BDB3C083}" dt="2020-03-25T02:06:49.557" v="5132"/>
        <pc:sldMkLst>
          <pc:docMk/>
          <pc:sldMk cId="725595979" sldId="742"/>
        </pc:sldMkLst>
        <pc:spChg chg="mod">
          <ac:chgData name="Wittman, Barry" userId="bff186cd-6ce8-41ba-8e8c-e85cdef216de" providerId="ADAL" clId="{B9852547-EC80-45FA-8BB5-3E80BDB3C083}" dt="2020-03-25T01:42:35.336" v="2617" actId="20577"/>
          <ac:spMkLst>
            <pc:docMk/>
            <pc:sldMk cId="725595979" sldId="742"/>
            <ac:spMk id="2" creationId="{F8B3EDEE-FA09-454A-A2F1-7E9DB592B6C1}"/>
          </ac:spMkLst>
        </pc:spChg>
        <pc:spChg chg="mod">
          <ac:chgData name="Wittman, Barry" userId="bff186cd-6ce8-41ba-8e8c-e85cdef216de" providerId="ADAL" clId="{B9852547-EC80-45FA-8BB5-3E80BDB3C083}" dt="2020-03-25T02:06:46.381" v="5131" actId="2711"/>
          <ac:spMkLst>
            <pc:docMk/>
            <pc:sldMk cId="725595979" sldId="742"/>
            <ac:spMk id="3" creationId="{3698FA5E-1130-42A4-8853-F120AEE11503}"/>
          </ac:spMkLst>
        </pc:spChg>
      </pc:sldChg>
      <pc:sldChg chg="modSp add modAnim">
        <pc:chgData name="Wittman, Barry" userId="bff186cd-6ce8-41ba-8e8c-e85cdef216de" providerId="ADAL" clId="{B9852547-EC80-45FA-8BB5-3E80BDB3C083}" dt="2020-03-25T02:06:52.477" v="5133"/>
        <pc:sldMkLst>
          <pc:docMk/>
          <pc:sldMk cId="821959587" sldId="743"/>
        </pc:sldMkLst>
        <pc:spChg chg="mod">
          <ac:chgData name="Wittman, Barry" userId="bff186cd-6ce8-41ba-8e8c-e85cdef216de" providerId="ADAL" clId="{B9852547-EC80-45FA-8BB5-3E80BDB3C083}" dt="2020-03-25T01:42:42.575" v="2632" actId="20577"/>
          <ac:spMkLst>
            <pc:docMk/>
            <pc:sldMk cId="821959587" sldId="743"/>
            <ac:spMk id="2" creationId="{DFFB2021-FC0A-4765-8C37-9D5D91CAEED9}"/>
          </ac:spMkLst>
        </pc:spChg>
        <pc:spChg chg="mod">
          <ac:chgData name="Wittman, Barry" userId="bff186cd-6ce8-41ba-8e8c-e85cdef216de" providerId="ADAL" clId="{B9852547-EC80-45FA-8BB5-3E80BDB3C083}" dt="2020-03-25T02:06:37.773" v="5129" actId="2711"/>
          <ac:spMkLst>
            <pc:docMk/>
            <pc:sldMk cId="821959587" sldId="743"/>
            <ac:spMk id="3" creationId="{CB07C038-26C0-4827-87C3-5A659A85DAE1}"/>
          </ac:spMkLst>
        </pc:spChg>
      </pc:sldChg>
      <pc:sldChg chg="del">
        <pc:chgData name="Wittman, Barry" userId="bff186cd-6ce8-41ba-8e8c-e85cdef216de" providerId="ADAL" clId="{B9852547-EC80-45FA-8BB5-3E80BDB3C083}" dt="2020-03-25T01:10:41.076" v="175" actId="2696"/>
        <pc:sldMkLst>
          <pc:docMk/>
          <pc:sldMk cId="1632298908" sldId="744"/>
        </pc:sldMkLst>
      </pc:sldChg>
      <pc:sldChg chg="addSp modSp add modAnim">
        <pc:chgData name="Wittman, Barry" userId="bff186cd-6ce8-41ba-8e8c-e85cdef216de" providerId="ADAL" clId="{B9852547-EC80-45FA-8BB5-3E80BDB3C083}" dt="2020-03-25T01:57:23.590" v="4242"/>
        <pc:sldMkLst>
          <pc:docMk/>
          <pc:sldMk cId="2708620891" sldId="744"/>
        </pc:sldMkLst>
        <pc:spChg chg="mod">
          <ac:chgData name="Wittman, Barry" userId="bff186cd-6ce8-41ba-8e8c-e85cdef216de" providerId="ADAL" clId="{B9852547-EC80-45FA-8BB5-3E80BDB3C083}" dt="2020-03-25T01:51:19.625" v="3613" actId="20577"/>
          <ac:spMkLst>
            <pc:docMk/>
            <pc:sldMk cId="2708620891" sldId="744"/>
            <ac:spMk id="2" creationId="{6B7A12C9-B4C1-45B2-9B73-171D2336556E}"/>
          </ac:spMkLst>
        </pc:spChg>
        <pc:spChg chg="mod">
          <ac:chgData name="Wittman, Barry" userId="bff186cd-6ce8-41ba-8e8c-e85cdef216de" providerId="ADAL" clId="{B9852547-EC80-45FA-8BB5-3E80BDB3C083}" dt="2020-03-25T01:56:54.989" v="4234" actId="27636"/>
          <ac:spMkLst>
            <pc:docMk/>
            <pc:sldMk cId="2708620891" sldId="744"/>
            <ac:spMk id="3" creationId="{A31FE416-E106-4728-B06E-3324AC00FD12}"/>
          </ac:spMkLst>
        </pc:spChg>
        <pc:spChg chg="add mod">
          <ac:chgData name="Wittman, Barry" userId="bff186cd-6ce8-41ba-8e8c-e85cdef216de" providerId="ADAL" clId="{B9852547-EC80-45FA-8BB5-3E80BDB3C083}" dt="2020-03-25T01:56:50.274" v="4227" actId="1036"/>
          <ac:spMkLst>
            <pc:docMk/>
            <pc:sldMk cId="2708620891" sldId="744"/>
            <ac:spMk id="4" creationId="{64005B33-0113-4B4E-9846-862F7224C4BD}"/>
          </ac:spMkLst>
        </pc:spChg>
        <pc:spChg chg="add mod">
          <ac:chgData name="Wittman, Barry" userId="bff186cd-6ce8-41ba-8e8c-e85cdef216de" providerId="ADAL" clId="{B9852547-EC80-45FA-8BB5-3E80BDB3C083}" dt="2020-03-25T01:57:01.703" v="4239" actId="207"/>
          <ac:spMkLst>
            <pc:docMk/>
            <pc:sldMk cId="2708620891" sldId="744"/>
            <ac:spMk id="5" creationId="{4C494406-CC12-4A16-B312-1746CB7898B4}"/>
          </ac:spMkLst>
        </pc:spChg>
      </pc:sldChg>
      <pc:sldChg chg="del">
        <pc:chgData name="Wittman, Barry" userId="bff186cd-6ce8-41ba-8e8c-e85cdef216de" providerId="ADAL" clId="{B9852547-EC80-45FA-8BB5-3E80BDB3C083}" dt="2020-03-25T01:10:41.091" v="176" actId="2696"/>
        <pc:sldMkLst>
          <pc:docMk/>
          <pc:sldMk cId="863075360" sldId="745"/>
        </pc:sldMkLst>
      </pc:sldChg>
      <pc:sldChg chg="modSp add">
        <pc:chgData name="Wittman, Barry" userId="bff186cd-6ce8-41ba-8e8c-e85cdef216de" providerId="ADAL" clId="{B9852547-EC80-45FA-8BB5-3E80BDB3C083}" dt="2020-03-25T02:01:26.684" v="4505" actId="20577"/>
        <pc:sldMkLst>
          <pc:docMk/>
          <pc:sldMk cId="1878530564" sldId="745"/>
        </pc:sldMkLst>
        <pc:spChg chg="mod">
          <ac:chgData name="Wittman, Barry" userId="bff186cd-6ce8-41ba-8e8c-e85cdef216de" providerId="ADAL" clId="{B9852547-EC80-45FA-8BB5-3E80BDB3C083}" dt="2020-03-25T01:57:31.359" v="4249" actId="20577"/>
          <ac:spMkLst>
            <pc:docMk/>
            <pc:sldMk cId="1878530564" sldId="745"/>
            <ac:spMk id="2" creationId="{6B7A12C9-B4C1-45B2-9B73-171D2336556E}"/>
          </ac:spMkLst>
        </pc:spChg>
        <pc:spChg chg="mod">
          <ac:chgData name="Wittman, Barry" userId="bff186cd-6ce8-41ba-8e8c-e85cdef216de" providerId="ADAL" clId="{B9852547-EC80-45FA-8BB5-3E80BDB3C083}" dt="2020-03-25T02:01:26.684" v="4505" actId="20577"/>
          <ac:spMkLst>
            <pc:docMk/>
            <pc:sldMk cId="1878530564" sldId="745"/>
            <ac:spMk id="3" creationId="{A31FE416-E106-4728-B06E-3324AC00FD12}"/>
          </ac:spMkLst>
        </pc:spChg>
        <pc:spChg chg="mod">
          <ac:chgData name="Wittman, Barry" userId="bff186cd-6ce8-41ba-8e8c-e85cdef216de" providerId="ADAL" clId="{B9852547-EC80-45FA-8BB5-3E80BDB3C083}" dt="2020-03-25T01:59:11.642" v="4390" actId="404"/>
          <ac:spMkLst>
            <pc:docMk/>
            <pc:sldMk cId="1878530564" sldId="745"/>
            <ac:spMk id="4" creationId="{64005B33-0113-4B4E-9846-862F7224C4BD}"/>
          </ac:spMkLst>
        </pc:spChg>
        <pc:spChg chg="mod">
          <ac:chgData name="Wittman, Barry" userId="bff186cd-6ce8-41ba-8e8c-e85cdef216de" providerId="ADAL" clId="{B9852547-EC80-45FA-8BB5-3E80BDB3C083}" dt="2020-03-25T02:00:20.995" v="4447" actId="207"/>
          <ac:spMkLst>
            <pc:docMk/>
            <pc:sldMk cId="1878530564" sldId="745"/>
            <ac:spMk id="5" creationId="{4C494406-CC12-4A16-B312-1746CB7898B4}"/>
          </ac:spMkLst>
        </pc:spChg>
      </pc:sldChg>
      <pc:sldChg chg="del">
        <pc:chgData name="Wittman, Barry" userId="bff186cd-6ce8-41ba-8e8c-e85cdef216de" providerId="ADAL" clId="{B9852547-EC80-45FA-8BB5-3E80BDB3C083}" dt="2020-03-25T01:10:40.928" v="167" actId="2696"/>
        <pc:sldMkLst>
          <pc:docMk/>
          <pc:sldMk cId="3210909659" sldId="746"/>
        </pc:sldMkLst>
      </pc:sldChg>
    </pc:docChg>
  </pc:docChgLst>
  <pc:docChgLst>
    <pc:chgData name="Wittman, Barry" userId="bff186cd-6ce8-41ba-8e8c-e85cdef216de" providerId="ADAL" clId="{E49F8417-7C90-45B5-91C4-55F3B5D6FF2F}"/>
    <pc:docChg chg="undo redo custSel addSld delSld modSld sldOrd">
      <pc:chgData name="Wittman, Barry" userId="bff186cd-6ce8-41ba-8e8c-e85cdef216de" providerId="ADAL" clId="{E49F8417-7C90-45B5-91C4-55F3B5D6FF2F}" dt="2020-03-19T19:20:36.523" v="3999"/>
      <pc:docMkLst>
        <pc:docMk/>
      </pc:docMkLst>
      <pc:sldChg chg="modSp modAnim">
        <pc:chgData name="Wittman, Barry" userId="bff186cd-6ce8-41ba-8e8c-e85cdef216de" providerId="ADAL" clId="{E49F8417-7C90-45B5-91C4-55F3B5D6FF2F}" dt="2020-03-19T19:20:36.523" v="3999"/>
        <pc:sldMkLst>
          <pc:docMk/>
          <pc:sldMk cId="0" sldId="297"/>
        </pc:sldMkLst>
        <pc:spChg chg="mod">
          <ac:chgData name="Wittman, Barry" userId="bff186cd-6ce8-41ba-8e8c-e85cdef216de" providerId="ADAL" clId="{E49F8417-7C90-45B5-91C4-55F3B5D6FF2F}" dt="2020-03-19T19:20:29.971" v="3998" actId="20577"/>
          <ac:spMkLst>
            <pc:docMk/>
            <pc:sldMk cId="0" sldId="297"/>
            <ac:spMk id="5" creationId="{00000000-0000-0000-0000-000000000000}"/>
          </ac:spMkLst>
        </pc:spChg>
      </pc:sldChg>
    </pc:docChg>
  </pc:docChgLst>
  <pc:docChgLst>
    <pc:chgData name="Wittman, Barry" userId="bff186cd-6ce8-41ba-8e8c-e85cdef216de" providerId="ADAL" clId="{467DD11A-8892-433C-9E34-5373AF518453}"/>
    <pc:docChg chg="addSld modSld">
      <pc:chgData name="Wittman, Barry" userId="bff186cd-6ce8-41ba-8e8c-e85cdef216de" providerId="ADAL" clId="{467DD11A-8892-433C-9E34-5373AF518453}" dt="2020-03-19T10:17:06.334" v="0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2000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13 -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29EFE-7B52-42EF-B86A-BA5D63A44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Clock</a:t>
            </a:r>
            <a:r>
              <a:rPr lang="en-US" dirty="0"/>
              <a:t>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D06E2-0FBD-4DF0-8767-AE0CF6103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 finish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Clock</a:t>
            </a:r>
            <a:r>
              <a:rPr lang="en-US" dirty="0"/>
              <a:t> class so that it implements the following methods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52D41E-540E-4667-9250-D9586158D230}"/>
              </a:ext>
            </a:extLst>
          </p:cNvPr>
          <p:cNvSpPr txBox="1"/>
          <p:nvPr/>
        </p:nvSpPr>
        <p:spPr>
          <a:xfrm>
            <a:off x="609600" y="2971800"/>
            <a:ext cx="10972800" cy="3505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Returns String representation of time, e.g. "09:47 AM"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{} 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Adds a specific number of minutes to the current time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addMinutes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minutes) {}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Adds a specific number of hours to the current time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addHours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hours) {}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3312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A1563-D224-4738-8C2D-6E76A858F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test-driven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2DD0D-9707-44D3-8DAD-0C3D1BFC4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 of writing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addMinutes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addHours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first, let's write a few JUnit tests for each of the three methods</a:t>
            </a:r>
          </a:p>
          <a:p>
            <a:r>
              <a:rPr lang="en-US" dirty="0"/>
              <a:t>Then, we can come back and try to finish the methods so that they pass the tests</a:t>
            </a:r>
          </a:p>
        </p:txBody>
      </p:sp>
    </p:spTree>
    <p:extLst>
      <p:ext uri="{BB962C8B-B14F-4D97-AF65-F5344CB8AC3E}">
        <p14:creationId xmlns:p14="http://schemas.microsoft.com/office/powerpoint/2010/main" val="278526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47018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Consider the following (partial)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 class: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 uses a dynamic array to store data (in this case,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values)</a:t>
            </a:r>
          </a:p>
          <a:p>
            <a:r>
              <a:rPr lang="en-US" dirty="0"/>
              <a:t>Although there's initially room for 10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values, none are stored yet (as indicated by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dirty="0"/>
              <a:t>)</a:t>
            </a:r>
          </a:p>
          <a:p>
            <a:r>
              <a:rPr lang="en-US" dirty="0"/>
              <a:t>After 10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values have been added, adding another will require a larger array</a:t>
            </a:r>
          </a:p>
          <a:p>
            <a:r>
              <a:rPr lang="en-US" dirty="0"/>
              <a:t>We double the length of the array (and copy over the old data) whenever it needs to be bigger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2209800"/>
            <a:ext cx="10972800" cy="2209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int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data =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[10];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size = 0;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size() {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size;</a:t>
            </a:r>
          </a:p>
          <a:p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82689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29EFE-7B52-42EF-B86A-BA5D63A44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D06E2-0FBD-4DF0-8767-AE0CF6103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8156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We want to finish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 class so that it implements the following methods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52D41E-540E-4667-9250-D9586158D230}"/>
              </a:ext>
            </a:extLst>
          </p:cNvPr>
          <p:cNvSpPr txBox="1"/>
          <p:nvPr/>
        </p:nvSpPr>
        <p:spPr>
          <a:xfrm>
            <a:off x="609600" y="2667000"/>
            <a:ext cx="10972800" cy="3810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rmAutofit fontScale="77500" lnSpcReduction="20000"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Adds to end of list (determined by size)</a:t>
            </a:r>
          </a:p>
          <a:p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// If there isn't enough space, double the length of the array</a:t>
            </a:r>
          </a:p>
          <a:p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// and copy over the old data first.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add(</a:t>
            </a:r>
            <a:r>
              <a:rPr lang="en-US" sz="21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value) {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Get element at index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1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get(</a:t>
            </a:r>
            <a:r>
              <a:rPr lang="en-US" sz="21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index)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1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0;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Dummy return so that it compiles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 element at index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1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set(</a:t>
            </a:r>
            <a:r>
              <a:rPr lang="en-US" sz="21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index) {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Remove element at index (and return it)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1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remove(</a:t>
            </a:r>
            <a:r>
              <a:rPr lang="en-US" sz="21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index)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1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0; 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Dummy return so that it compiles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48116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A1563-D224-4738-8C2D-6E76A858F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test-driven development again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2DD0D-9707-44D3-8DAD-0C3D1BFC4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 of writing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add()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get()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set()</a:t>
            </a:r>
            <a:r>
              <a:rPr lang="en-US" dirty="0"/>
              <a:t>,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remove()</a:t>
            </a:r>
            <a:r>
              <a:rPr lang="en-US" dirty="0"/>
              <a:t> first, let's write a few JUnit tests for each of these methods</a:t>
            </a:r>
          </a:p>
          <a:p>
            <a:r>
              <a:rPr lang="en-US" dirty="0"/>
              <a:t>Then, we can come back and try to finish the methods so that they pass the tests</a:t>
            </a:r>
          </a:p>
        </p:txBody>
      </p:sp>
    </p:spTree>
    <p:extLst>
      <p:ext uri="{BB962C8B-B14F-4D97-AF65-F5344CB8AC3E}">
        <p14:creationId xmlns:p14="http://schemas.microsoft.com/office/powerpoint/2010/main" val="1535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07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up to Exam 1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Work on </a:t>
            </a:r>
            <a:r>
              <a:rPr lang="en-US" b="1"/>
              <a:t>Project 4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Defect testing</a:t>
            </a:r>
          </a:p>
          <a:p>
            <a:r>
              <a:rPr lang="en-US" dirty="0"/>
              <a:t>Validation testing</a:t>
            </a:r>
          </a:p>
          <a:p>
            <a:r>
              <a:rPr lang="en-US" dirty="0"/>
              <a:t>Development testing</a:t>
            </a:r>
          </a:p>
          <a:p>
            <a:pPr lvl="1"/>
            <a:r>
              <a:rPr lang="en-US" dirty="0"/>
              <a:t>Unit testing</a:t>
            </a:r>
          </a:p>
          <a:p>
            <a:pPr lvl="1"/>
            <a:r>
              <a:rPr lang="en-US" dirty="0"/>
              <a:t>Component testing</a:t>
            </a:r>
          </a:p>
          <a:p>
            <a:pPr lvl="1"/>
            <a:r>
              <a:rPr lang="en-US" dirty="0"/>
              <a:t>System testing</a:t>
            </a:r>
          </a:p>
          <a:p>
            <a:r>
              <a:rPr lang="en-US" dirty="0"/>
              <a:t>Release testing</a:t>
            </a:r>
          </a:p>
          <a:p>
            <a:r>
              <a:rPr lang="en-US" dirty="0"/>
              <a:t>User testing</a:t>
            </a:r>
          </a:p>
          <a:p>
            <a:r>
              <a:rPr lang="en-US" dirty="0"/>
              <a:t>Black box testing</a:t>
            </a:r>
          </a:p>
          <a:p>
            <a:r>
              <a:rPr lang="en-US" dirty="0"/>
              <a:t>White box testing</a:t>
            </a:r>
          </a:p>
          <a:p>
            <a:r>
              <a:rPr lang="en-US" dirty="0"/>
              <a:t>JUnit</a:t>
            </a:r>
          </a:p>
          <a:p>
            <a:pPr marL="118872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driven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Test driven development</a:t>
            </a:r>
            <a:r>
              <a:rPr lang="en-US" dirty="0"/>
              <a:t> (TDD) is an approach to development where testing and coding are interleaved</a:t>
            </a:r>
          </a:p>
          <a:p>
            <a:r>
              <a:rPr lang="en-US" dirty="0"/>
              <a:t>Never move to the next increment of code until the current one passes its tests</a:t>
            </a:r>
          </a:p>
          <a:p>
            <a:r>
              <a:rPr lang="en-US" dirty="0"/>
              <a:t>The key idea of TDD is that you write tests for the code </a:t>
            </a:r>
            <a:r>
              <a:rPr lang="en-US" b="1" dirty="0"/>
              <a:t>before</a:t>
            </a:r>
            <a:r>
              <a:rPr lang="en-US" dirty="0"/>
              <a:t> you write the code</a:t>
            </a:r>
          </a:p>
        </p:txBody>
      </p:sp>
    </p:spTree>
    <p:extLst>
      <p:ext uri="{BB962C8B-B14F-4D97-AF65-F5344CB8AC3E}">
        <p14:creationId xmlns:p14="http://schemas.microsoft.com/office/powerpoint/2010/main" val="137521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TDD workflow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568208"/>
          </a:xfrm>
        </p:spPr>
        <p:txBody>
          <a:bodyPr>
            <a:normAutofit fontScale="85000" lnSpcReduction="1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en-US" dirty="0"/>
              <a:t>Identify the increment of functionality you want to add, typically small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Write an automated test for this functionality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Run the test (which should initially fail)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Implement the functionality and re-run the test, maybe fixing problems in existing code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Once all tests run successfully, move on to the next increment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9981" y="4224700"/>
            <a:ext cx="7752038" cy="240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39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TDD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making the test first, you really understand what you're trying to implement</a:t>
            </a:r>
          </a:p>
          <a:p>
            <a:r>
              <a:rPr lang="en-US" dirty="0"/>
              <a:t>Your testing has better code coverage, testing every segment of code at least once</a:t>
            </a:r>
          </a:p>
          <a:p>
            <a:r>
              <a:rPr lang="en-US" dirty="0"/>
              <a:t>Regression testing happens naturally</a:t>
            </a:r>
          </a:p>
          <a:p>
            <a:r>
              <a:rPr lang="en-US" dirty="0"/>
              <a:t>Debugging should be easier since you know where the problem likely is (the new code added)</a:t>
            </a:r>
          </a:p>
          <a:p>
            <a:r>
              <a:rPr lang="en-US" dirty="0"/>
              <a:t>The tests are a form of documentation, showing what the code should and shouldn't do</a:t>
            </a:r>
          </a:p>
        </p:txBody>
      </p:sp>
    </p:spTree>
    <p:extLst>
      <p:ext uri="{BB962C8B-B14F-4D97-AF65-F5344CB8AC3E}">
        <p14:creationId xmlns:p14="http://schemas.microsoft.com/office/powerpoint/2010/main" val="425709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JUnit practice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988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Clock</a:t>
            </a:r>
            <a:r>
              <a:rPr lang="en-US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51080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Consider the following (partial)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Clock</a:t>
            </a:r>
            <a:r>
              <a:rPr lang="en-US" dirty="0"/>
              <a:t> class: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2362200"/>
            <a:ext cx="10972800" cy="4114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Clock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hour;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private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minute;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am;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Clock(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hour,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minute,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am)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.hour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hour;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.minute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minute;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.am = am;		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getHour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hour;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getMinute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minute; }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am; }</a:t>
            </a:r>
          </a:p>
        </p:txBody>
      </p:sp>
    </p:spTree>
    <p:extLst>
      <p:ext uri="{BB962C8B-B14F-4D97-AF65-F5344CB8AC3E}">
        <p14:creationId xmlns:p14="http://schemas.microsoft.com/office/powerpoint/2010/main" val="271405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9441</TotalTime>
  <Words>780</Words>
  <Application>Microsoft Office PowerPoint</Application>
  <PresentationFormat>Widescreen</PresentationFormat>
  <Paragraphs>117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4</vt:lpstr>
      <vt:lpstr>Test driven development</vt:lpstr>
      <vt:lpstr>TDD workflow</vt:lpstr>
      <vt:lpstr>Benefits of TDD</vt:lpstr>
      <vt:lpstr>More JUnit practice</vt:lpstr>
      <vt:lpstr>Clock class</vt:lpstr>
      <vt:lpstr>Additional Clock methods</vt:lpstr>
      <vt:lpstr>Using test-driven development</vt:lpstr>
      <vt:lpstr>ArrayList class</vt:lpstr>
      <vt:lpstr>Additional ArrayList methods</vt:lpstr>
      <vt:lpstr>Using test-driven development again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1649</cp:revision>
  <dcterms:created xsi:type="dcterms:W3CDTF">2009-08-24T20:26:10Z</dcterms:created>
  <dcterms:modified xsi:type="dcterms:W3CDTF">2020-04-17T16:38:23Z</dcterms:modified>
</cp:coreProperties>
</file>